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8" r:id="rId12"/>
    <p:sldId id="285" r:id="rId13"/>
    <p:sldId id="286" r:id="rId14"/>
    <p:sldId id="287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278" r:id="rId28"/>
    <p:sldId id="284" r:id="rId29"/>
    <p:sldId id="26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8"/>
            <p14:sldId id="285"/>
            <p14:sldId id="286"/>
            <p14:sldId id="287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74" autoAdjust="0"/>
    <p:restoredTop sz="94660"/>
  </p:normalViewPr>
  <p:slideViewPr>
    <p:cSldViewPr snapToGrid="0">
      <p:cViewPr varScale="1">
        <p:scale>
          <a:sx n="58" d="100"/>
          <a:sy n="58" d="100"/>
        </p:scale>
        <p:origin x="9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/>
              <a:t>/29</a:t>
            </a:r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74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5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Anmelden</a:t>
            </a:r>
          </a:p>
        </p:txBody>
      </p:sp>
    </p:spTree>
    <p:extLst>
      <p:ext uri="{BB962C8B-B14F-4D97-AF65-F5344CB8AC3E}">
        <p14:creationId xmlns:p14="http://schemas.microsoft.com/office/powerpoint/2010/main" val="2346366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r>
                <a:rPr lang="de-DE" sz="2000" dirty="0"/>
                <a:t/>
              </a: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das Online-Repository Gitlab.com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</a:t>
            </a:r>
            <a:r>
              <a:rPr lang="de-DE" sz="2000" dirty="0" smtClean="0"/>
              <a:t>Excel, Visio, </a:t>
            </a:r>
            <a:r>
              <a:rPr lang="de-DE" sz="2000" dirty="0" err="1" smtClean="0"/>
              <a:t>StarUML</a:t>
            </a:r>
            <a:r>
              <a:rPr lang="de-DE" sz="2000" dirty="0"/>
              <a:t>,</a:t>
            </a:r>
            <a:r>
              <a:rPr lang="de-DE" sz="2000" dirty="0" smtClean="0"/>
              <a:t> </a:t>
            </a:r>
            <a:r>
              <a:rPr lang="de-DE" sz="2000" dirty="0" err="1" smtClean="0"/>
              <a:t>Moqups</a:t>
            </a:r>
            <a:r>
              <a:rPr lang="de-DE" sz="2000" dirty="0"/>
              <a:t> </a:t>
            </a:r>
            <a:r>
              <a:rPr lang="de-DE" sz="2000" dirty="0" smtClean="0"/>
              <a:t>und </a:t>
            </a:r>
            <a:r>
              <a:rPr lang="de-DE" sz="2000" dirty="0" smtClean="0"/>
              <a:t>Gimp2 </a:t>
            </a:r>
            <a:r>
              <a:rPr lang="de-DE" sz="2000" dirty="0" smtClean="0"/>
              <a:t>erstellt</a:t>
            </a:r>
            <a:r>
              <a:rPr lang="de-DE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241492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xmlns="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und anzeigen von 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797998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xmlns="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86210"/>
              </p:ext>
            </p:extLst>
          </p:nvPr>
        </p:nvGraphicFramePr>
        <p:xfrm>
          <a:off x="1001295" y="1521480"/>
          <a:ext cx="10139145" cy="18510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xmlns="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xmlns="" val="4085928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71" y="207676"/>
            <a:ext cx="9584080" cy="6600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74" y="111508"/>
            <a:ext cx="8151478" cy="664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Breitbild</PresentationFormat>
  <Paragraphs>82</Paragraphs>
  <Slides>29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Nicola Kl</cp:lastModifiedBy>
  <cp:revision>168</cp:revision>
  <dcterms:created xsi:type="dcterms:W3CDTF">2015-02-12T12:40:30Z</dcterms:created>
  <dcterms:modified xsi:type="dcterms:W3CDTF">2016-10-17T12:26:15Z</dcterms:modified>
</cp:coreProperties>
</file>

<file path=docProps/thumbnail.jpeg>
</file>